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35"/>
  </p:notesMasterIdLst>
  <p:sldIdLst>
    <p:sldId id="270" r:id="rId12"/>
    <p:sldId id="262" r:id="rId13"/>
    <p:sldId id="280" r:id="rId14"/>
    <p:sldId id="288" r:id="rId15"/>
    <p:sldId id="281" r:id="rId16"/>
    <p:sldId id="289" r:id="rId17"/>
    <p:sldId id="282" r:id="rId18"/>
    <p:sldId id="290" r:id="rId19"/>
    <p:sldId id="283" r:id="rId20"/>
    <p:sldId id="292" r:id="rId21"/>
    <p:sldId id="291" r:id="rId22"/>
    <p:sldId id="293" r:id="rId23"/>
    <p:sldId id="284" r:id="rId24"/>
    <p:sldId id="294" r:id="rId25"/>
    <p:sldId id="285" r:id="rId26"/>
    <p:sldId id="295" r:id="rId27"/>
    <p:sldId id="286" r:id="rId28"/>
    <p:sldId id="296" r:id="rId29"/>
    <p:sldId id="287" r:id="rId30"/>
    <p:sldId id="297" r:id="rId31"/>
    <p:sldId id="298" r:id="rId32"/>
    <p:sldId id="264" r:id="rId33"/>
    <p:sldId id="299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</p14:sldIdLst>
        </p14:section>
        <p14:section name="Inhoudelijke slides" id="{595696BB-F460-8543-AF5C-4A17E22A2CEA}">
          <p14:sldIdLst>
            <p14:sldId id="262"/>
            <p14:sldId id="280"/>
            <p14:sldId id="288"/>
            <p14:sldId id="281"/>
            <p14:sldId id="289"/>
            <p14:sldId id="282"/>
            <p14:sldId id="290"/>
            <p14:sldId id="283"/>
            <p14:sldId id="292"/>
            <p14:sldId id="291"/>
            <p14:sldId id="293"/>
            <p14:sldId id="284"/>
            <p14:sldId id="294"/>
            <p14:sldId id="285"/>
            <p14:sldId id="295"/>
            <p14:sldId id="286"/>
            <p14:sldId id="296"/>
            <p14:sldId id="287"/>
            <p14:sldId id="297"/>
            <p14:sldId id="298"/>
          </p14:sldIdLst>
        </p14:section>
        <p14:section name="Inhoudelijke slides met beeld" id="{50573DB4-BDBC-9043-827A-C7D0984FFE9C}">
          <p14:sldIdLst>
            <p14:sldId id="26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30A3C-FEE8-44B1-857D-5B9B40AFF713}" v="2" dt="2023-06-15T11:38:17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76"/>
  </p:normalViewPr>
  <p:slideViewPr>
    <p:cSldViewPr snapToGrid="0" snapToObjects="1" showGuides="1">
      <p:cViewPr>
        <p:scale>
          <a:sx n="86" d="100"/>
          <a:sy n="86" d="100"/>
        </p:scale>
        <p:origin x="792" y="58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6DD30A3C-FEE8-44B1-857D-5B9B40AFF713}"/>
    <pc:docChg chg="undo custSel addSld delSld modSld sldOrd modSection">
      <pc:chgData name="Thüss RM, Remi" userId="0a54d0de-b609-4555-b731-bb7267ce5668" providerId="ADAL" clId="{6DD30A3C-FEE8-44B1-857D-5B9B40AFF713}" dt="2023-07-10T13:14:27.879" v="168" actId="20577"/>
      <pc:docMkLst>
        <pc:docMk/>
      </pc:docMkLst>
      <pc:sldChg chg="modSp mod">
        <pc:chgData name="Thüss RM, Remi" userId="0a54d0de-b609-4555-b731-bb7267ce5668" providerId="ADAL" clId="{6DD30A3C-FEE8-44B1-857D-5B9B40AFF713}" dt="2023-07-10T13:14:27.879" v="168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6DD30A3C-FEE8-44B1-857D-5B9B40AFF713}" dt="2023-07-10T13:14:27.879" v="168" actId="20577"/>
          <ac:spMkLst>
            <pc:docMk/>
            <pc:sldMk cId="3023644067" sldId="264"/>
            <ac:spMk id="7" creationId="{0939731C-28E0-004F-98AB-84BD09FFDA9F}"/>
          </ac:spMkLst>
        </pc:spChg>
        <pc:picChg chg="mod">
          <ac:chgData name="Thüss RM, Remi" userId="0a54d0de-b609-4555-b731-bb7267ce5668" providerId="ADAL" clId="{6DD30A3C-FEE8-44B1-857D-5B9B40AFF713}" dt="2023-07-10T13:12:31.047" v="90" actId="1076"/>
          <ac:picMkLst>
            <pc:docMk/>
            <pc:sldMk cId="3023644067" sldId="264"/>
            <ac:picMk id="3" creationId="{AC2FF8C1-6C86-A56A-9232-C32620D7D949}"/>
          </ac:picMkLst>
        </pc:picChg>
      </pc:sldChg>
      <pc:sldChg chg="delSp del">
        <pc:chgData name="Thüss RM, Remi" userId="0a54d0de-b609-4555-b731-bb7267ce5668" providerId="ADAL" clId="{6DD30A3C-FEE8-44B1-857D-5B9B40AFF713}" dt="2023-06-01T13:17:00.437" v="1" actId="47"/>
        <pc:sldMkLst>
          <pc:docMk/>
          <pc:sldMk cId="1579076053" sldId="279"/>
        </pc:sldMkLst>
        <pc:spChg chg="del">
          <ac:chgData name="Thüss RM, Remi" userId="0a54d0de-b609-4555-b731-bb7267ce5668" providerId="ADAL" clId="{6DD30A3C-FEE8-44B1-857D-5B9B40AFF713}" dt="2023-06-01T13:16:44.014" v="0" actId="478"/>
          <ac:spMkLst>
            <pc:docMk/>
            <pc:sldMk cId="1579076053" sldId="279"/>
            <ac:spMk id="6" creationId="{AFB7155F-9503-E60E-B1A6-65D1B0684A93}"/>
          </ac:spMkLst>
        </pc:spChg>
        <pc:picChg chg="del">
          <ac:chgData name="Thüss RM, Remi" userId="0a54d0de-b609-4555-b731-bb7267ce5668" providerId="ADAL" clId="{6DD30A3C-FEE8-44B1-857D-5B9B40AFF713}" dt="2023-06-01T13:16:44.014" v="0" actId="478"/>
          <ac:picMkLst>
            <pc:docMk/>
            <pc:sldMk cId="1579076053" sldId="279"/>
            <ac:picMk id="7" creationId="{DCF434AC-D16A-AE87-2AB3-8464F68154C9}"/>
          </ac:picMkLst>
        </pc:picChg>
      </pc:sldChg>
      <pc:sldChg chg="ord">
        <pc:chgData name="Thüss RM, Remi" userId="0a54d0de-b609-4555-b731-bb7267ce5668" providerId="ADAL" clId="{6DD30A3C-FEE8-44B1-857D-5B9B40AFF713}" dt="2023-06-15T11:38:22.968" v="85" actId="20578"/>
        <pc:sldMkLst>
          <pc:docMk/>
          <pc:sldMk cId="1302444674" sldId="282"/>
        </pc:sldMkLst>
      </pc:sldChg>
      <pc:sldChg chg="add ord">
        <pc:chgData name="Thüss RM, Remi" userId="0a54d0de-b609-4555-b731-bb7267ce5668" providerId="ADAL" clId="{6DD30A3C-FEE8-44B1-857D-5B9B40AFF713}" dt="2023-06-15T11:38:29.183" v="87"/>
        <pc:sldMkLst>
          <pc:docMk/>
          <pc:sldMk cId="2742246773" sldId="299"/>
        </pc:sldMkLst>
      </pc:sldChg>
      <pc:sldMasterChg chg="delSldLayout">
        <pc:chgData name="Thüss RM, Remi" userId="0a54d0de-b609-4555-b731-bb7267ce5668" providerId="ADAL" clId="{6DD30A3C-FEE8-44B1-857D-5B9B40AFF713}" dt="2023-06-01T13:17:00.437" v="1" actId="47"/>
        <pc:sldMasterMkLst>
          <pc:docMk/>
          <pc:sldMasterMk cId="1497656645" sldId="2147483674"/>
        </pc:sldMasterMkLst>
        <pc:sldLayoutChg chg="del">
          <pc:chgData name="Thüss RM, Remi" userId="0a54d0de-b609-4555-b731-bb7267ce5668" providerId="ADAL" clId="{6DD30A3C-FEE8-44B1-857D-5B9B40AFF713}" dt="2023-06-01T13:17:00.437" v="1" actId="47"/>
          <pc:sldLayoutMkLst>
            <pc:docMk/>
            <pc:sldMasterMk cId="1497656645" sldId="2147483674"/>
            <pc:sldLayoutMk cId="2011521462" sldId="2147483696"/>
          </pc:sldLayoutMkLst>
        </pc:sldLayoutChg>
      </pc:sldMaster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  <pc:docChgLst>
    <pc:chgData name="Thüss RM, Remi" userId="0a54d0de-b609-4555-b731-bb7267ce5668" providerId="ADAL" clId="{ED22D0A9-5E6D-4F07-AB23-C48AC725C60B}"/>
    <pc:docChg chg="undo custSel addSld modSld sldOrd">
      <pc:chgData name="Thüss RM, Remi" userId="0a54d0de-b609-4555-b731-bb7267ce5668" providerId="ADAL" clId="{ED22D0A9-5E6D-4F07-AB23-C48AC725C60B}" dt="2023-05-26T11:10:38.768" v="1266" actId="14100"/>
      <pc:docMkLst>
        <pc:docMk/>
      </pc:docMkLst>
      <pc:sldChg chg="modSp mod">
        <pc:chgData name="Thüss RM, Remi" userId="0a54d0de-b609-4555-b731-bb7267ce5668" providerId="ADAL" clId="{ED22D0A9-5E6D-4F07-AB23-C48AC725C60B}" dt="2023-05-15T09:35:45.314" v="97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ED22D0A9-5E6D-4F07-AB23-C48AC725C60B}" dt="2023-05-15T09:35:45.314" v="97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 ord">
        <pc:chgData name="Thüss RM, Remi" userId="0a54d0de-b609-4555-b731-bb7267ce5668" providerId="ADAL" clId="{ED22D0A9-5E6D-4F07-AB23-C48AC725C60B}" dt="2023-05-11T13:43:13.744" v="2"/>
        <pc:sldMkLst>
          <pc:docMk/>
          <pc:sldMk cId="1579076053" sldId="279"/>
        </pc:sldMkLst>
      </pc:sldChg>
      <pc:sldChg chg="addSp delSp modSp add mod">
        <pc:chgData name="Thüss RM, Remi" userId="0a54d0de-b609-4555-b731-bb7267ce5668" providerId="ADAL" clId="{ED22D0A9-5E6D-4F07-AB23-C48AC725C60B}" dt="2023-05-26T07:12:46.434" v="244" actId="122"/>
        <pc:sldMkLst>
          <pc:docMk/>
          <pc:sldMk cId="2131517447" sldId="280"/>
        </pc:sldMkLst>
        <pc:spChg chg="mod">
          <ac:chgData name="Thüss RM, Remi" userId="0a54d0de-b609-4555-b731-bb7267ce5668" providerId="ADAL" clId="{ED22D0A9-5E6D-4F07-AB23-C48AC725C60B}" dt="2023-05-26T07:07:06.496" v="107" actId="20577"/>
          <ac:spMkLst>
            <pc:docMk/>
            <pc:sldMk cId="2131517447" sldId="280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07:09.339" v="108" actId="478"/>
          <ac:spMkLst>
            <pc:docMk/>
            <pc:sldMk cId="2131517447" sldId="280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ED22D0A9-5E6D-4F07-AB23-C48AC725C60B}" dt="2023-05-26T07:11:07.311" v="126"/>
          <ac:spMkLst>
            <pc:docMk/>
            <pc:sldMk cId="2131517447" sldId="280"/>
            <ac:spMk id="8" creationId="{41BEA3D3-2A2E-0A8E-EA09-FFC0618E28EC}"/>
          </ac:spMkLst>
        </pc:spChg>
        <pc:spChg chg="add del mod">
          <ac:chgData name="Thüss RM, Remi" userId="0a54d0de-b609-4555-b731-bb7267ce5668" providerId="ADAL" clId="{ED22D0A9-5E6D-4F07-AB23-C48AC725C60B}" dt="2023-05-26T07:11:06.188" v="125"/>
          <ac:spMkLst>
            <pc:docMk/>
            <pc:sldMk cId="2131517447" sldId="280"/>
            <ac:spMk id="9" creationId="{E3A103B9-A128-B418-9138-BD0EAD0900E3}"/>
          </ac:spMkLst>
        </pc:spChg>
        <pc:spChg chg="add del mod">
          <ac:chgData name="Thüss RM, Remi" userId="0a54d0de-b609-4555-b731-bb7267ce5668" providerId="ADAL" clId="{ED22D0A9-5E6D-4F07-AB23-C48AC725C60B}" dt="2023-05-26T07:11:20.860" v="127" actId="478"/>
          <ac:spMkLst>
            <pc:docMk/>
            <pc:sldMk cId="2131517447" sldId="280"/>
            <ac:spMk id="10" creationId="{31331E3E-48C2-C299-309A-B01E05628076}"/>
          </ac:spMkLst>
        </pc:spChg>
        <pc:spChg chg="add del mod">
          <ac:chgData name="Thüss RM, Remi" userId="0a54d0de-b609-4555-b731-bb7267ce5668" providerId="ADAL" clId="{ED22D0A9-5E6D-4F07-AB23-C48AC725C60B}" dt="2023-05-26T07:11:23.944" v="128" actId="478"/>
          <ac:spMkLst>
            <pc:docMk/>
            <pc:sldMk cId="2131517447" sldId="280"/>
            <ac:spMk id="12" creationId="{EA20858B-C9A1-1598-17C1-57AD4F06B37F}"/>
          </ac:spMkLst>
        </pc:spChg>
        <pc:spChg chg="add mod">
          <ac:chgData name="Thüss RM, Remi" userId="0a54d0de-b609-4555-b731-bb7267ce5668" providerId="ADAL" clId="{ED22D0A9-5E6D-4F07-AB23-C48AC725C60B}" dt="2023-05-26T07:12:46.434" v="244" actId="122"/>
          <ac:spMkLst>
            <pc:docMk/>
            <pc:sldMk cId="2131517447" sldId="280"/>
            <ac:spMk id="13" creationId="{AACB48B9-62D7-4083-3A21-B8500B564CE1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3:29.582" v="474" actId="478"/>
        <pc:sldMkLst>
          <pc:docMk/>
          <pc:sldMk cId="2927852642" sldId="281"/>
        </pc:sldMkLst>
        <pc:spChg chg="mod">
          <ac:chgData name="Thüss RM, Remi" userId="0a54d0de-b609-4555-b731-bb7267ce5668" providerId="ADAL" clId="{ED22D0A9-5E6D-4F07-AB23-C48AC725C60B}" dt="2023-05-26T07:07:30.831" v="116"/>
          <ac:spMkLst>
            <pc:docMk/>
            <pc:sldMk cId="2927852642" sldId="281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6" creationId="{93B6C685-C7CE-3509-36FA-060E869679CE}"/>
          </ac:spMkLst>
        </pc:spChg>
        <pc:spChg chg="add del mod">
          <ac:chgData name="Thüss RM, Remi" userId="0a54d0de-b609-4555-b731-bb7267ce5668" providerId="ADAL" clId="{ED22D0A9-5E6D-4F07-AB23-C48AC725C60B}" dt="2023-05-26T07:33:29.582" v="474" actId="478"/>
          <ac:spMkLst>
            <pc:docMk/>
            <pc:sldMk cId="2927852642" sldId="281"/>
            <ac:spMk id="7" creationId="{8B011813-0661-9AA3-ED76-F52B9AE591B4}"/>
          </ac:spMkLst>
        </pc:spChg>
        <pc:spChg chg="mod">
          <ac:chgData name="Thüss RM, Remi" userId="0a54d0de-b609-4555-b731-bb7267ce5668" providerId="ADAL" clId="{ED22D0A9-5E6D-4F07-AB23-C48AC725C60B}" dt="2023-05-26T07:32:27.736" v="433" actId="14100"/>
          <ac:spMkLst>
            <pc:docMk/>
            <pc:sldMk cId="2927852642" sldId="281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5:18.728" v="478" actId="1076"/>
        <pc:sldMkLst>
          <pc:docMk/>
          <pc:sldMk cId="1302444674" sldId="282"/>
        </pc:sldMkLst>
        <pc:spChg chg="mod">
          <ac:chgData name="Thüss RM, Remi" userId="0a54d0de-b609-4555-b731-bb7267ce5668" providerId="ADAL" clId="{ED22D0A9-5E6D-4F07-AB23-C48AC725C60B}" dt="2023-05-26T07:07:37.774" v="117"/>
          <ac:spMkLst>
            <pc:docMk/>
            <pc:sldMk cId="1302444674" sldId="282"/>
            <ac:spMk id="5" creationId="{AF22ADAA-A962-8944-AD14-23A328386956}"/>
          </ac:spMkLst>
        </pc:spChg>
        <pc:spChg chg="del">
          <ac:chgData name="Thüss RM, Remi" userId="0a54d0de-b609-4555-b731-bb7267ce5668" providerId="ADAL" clId="{ED22D0A9-5E6D-4F07-AB23-C48AC725C60B}" dt="2023-05-26T07:35:15.155" v="477" actId="478"/>
          <ac:spMkLst>
            <pc:docMk/>
            <pc:sldMk cId="1302444674" sldId="282"/>
            <ac:spMk id="8" creationId="{41BEA3D3-2A2E-0A8E-EA09-FFC0618E28EC}"/>
          </ac:spMkLst>
        </pc:spChg>
        <pc:picChg chg="add mod">
          <ac:chgData name="Thüss RM, Remi" userId="0a54d0de-b609-4555-b731-bb7267ce5668" providerId="ADAL" clId="{ED22D0A9-5E6D-4F07-AB23-C48AC725C60B}" dt="2023-05-26T07:35:18.728" v="478" actId="1076"/>
          <ac:picMkLst>
            <pc:docMk/>
            <pc:sldMk cId="1302444674" sldId="282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07.350" v="808"/>
        <pc:sldMkLst>
          <pc:docMk/>
          <pc:sldMk cId="1047288522" sldId="283"/>
        </pc:sldMkLst>
        <pc:spChg chg="mod">
          <ac:chgData name="Thüss RM, Remi" userId="0a54d0de-b609-4555-b731-bb7267ce5668" providerId="ADAL" clId="{ED22D0A9-5E6D-4F07-AB23-C48AC725C60B}" dt="2023-05-26T07:07:45.093" v="119" actId="20577"/>
          <ac:spMkLst>
            <pc:docMk/>
            <pc:sldMk cId="1047288522" sldId="28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07.350" v="808"/>
          <ac:spMkLst>
            <pc:docMk/>
            <pc:sldMk cId="1047288522" sldId="283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40:20.683" v="870" actId="20577"/>
        <pc:sldMkLst>
          <pc:docMk/>
          <pc:sldMk cId="2950995352" sldId="284"/>
        </pc:sldMkLst>
        <pc:spChg chg="mod">
          <ac:chgData name="Thüss RM, Remi" userId="0a54d0de-b609-4555-b731-bb7267ce5668" providerId="ADAL" clId="{ED22D0A9-5E6D-4F07-AB23-C48AC725C60B}" dt="2023-05-26T07:07:56.225" v="120"/>
          <ac:spMkLst>
            <pc:docMk/>
            <pc:sldMk cId="2950995352" sldId="284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40:20.683" v="870" actId="20577"/>
          <ac:spMkLst>
            <pc:docMk/>
            <pc:sldMk cId="2950995352" sldId="284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6:22" v="1129" actId="27636"/>
        <pc:sldMkLst>
          <pc:docMk/>
          <pc:sldMk cId="3335863697" sldId="285"/>
        </pc:sldMkLst>
        <pc:spChg chg="mod">
          <ac:chgData name="Thüss RM, Remi" userId="0a54d0de-b609-4555-b731-bb7267ce5668" providerId="ADAL" clId="{ED22D0A9-5E6D-4F07-AB23-C48AC725C60B}" dt="2023-05-26T07:08:05.220" v="121"/>
          <ac:spMkLst>
            <pc:docMk/>
            <pc:sldMk cId="3335863697" sldId="285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ED22D0A9-5E6D-4F07-AB23-C48AC725C60B}" dt="2023-05-26T10:48:14.938" v="1004" actId="478"/>
          <ac:spMkLst>
            <pc:docMk/>
            <pc:sldMk cId="3335863697" sldId="285"/>
            <ac:spMk id="6" creationId="{3DE72521-ECE9-6266-64CA-6C88331AD23C}"/>
          </ac:spMkLst>
        </pc:spChg>
        <pc:spChg chg="add mod">
          <ac:chgData name="Thüss RM, Remi" userId="0a54d0de-b609-4555-b731-bb7267ce5668" providerId="ADAL" clId="{ED22D0A9-5E6D-4F07-AB23-C48AC725C60B}" dt="2023-05-26T10:48:23.200" v="1006" actId="1076"/>
          <ac:spMkLst>
            <pc:docMk/>
            <pc:sldMk cId="3335863697" sldId="28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6:22" v="1129" actId="27636"/>
          <ac:spMkLst>
            <pc:docMk/>
            <pc:sldMk cId="3335863697" sldId="28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8:32.728" v="1008" actId="1076"/>
          <ac:spMkLst>
            <pc:docMk/>
            <pc:sldMk cId="3335863697" sldId="285"/>
            <ac:spMk id="9" creationId="{4C10D7A9-5C06-5EE6-95D6-537CC9AD1D24}"/>
          </ac:spMkLst>
        </pc:spChg>
      </pc:sldChg>
      <pc:sldChg chg="modSp add mod">
        <pc:chgData name="Thüss RM, Remi" userId="0a54d0de-b609-4555-b731-bb7267ce5668" providerId="ADAL" clId="{ED22D0A9-5E6D-4F07-AB23-C48AC725C60B}" dt="2023-05-26T10:52:15.445" v="1103" actId="20577"/>
        <pc:sldMkLst>
          <pc:docMk/>
          <pc:sldMk cId="3771647021" sldId="286"/>
        </pc:sldMkLst>
        <pc:spChg chg="mod">
          <ac:chgData name="Thüss RM, Remi" userId="0a54d0de-b609-4555-b731-bb7267ce5668" providerId="ADAL" clId="{ED22D0A9-5E6D-4F07-AB23-C48AC725C60B}" dt="2023-05-26T07:08:10.637" v="122"/>
          <ac:spMkLst>
            <pc:docMk/>
            <pc:sldMk cId="3771647021" sldId="286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52:15.445" v="1103" actId="20577"/>
          <ac:spMkLst>
            <pc:docMk/>
            <pc:sldMk cId="3771647021" sldId="286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06:32.795" v="1239" actId="20577"/>
        <pc:sldMkLst>
          <pc:docMk/>
          <pc:sldMk cId="3886582072" sldId="287"/>
        </pc:sldMkLst>
        <pc:spChg chg="mod">
          <ac:chgData name="Thüss RM, Remi" userId="0a54d0de-b609-4555-b731-bb7267ce5668" providerId="ADAL" clId="{ED22D0A9-5E6D-4F07-AB23-C48AC725C60B}" dt="2023-05-26T07:08:15.426" v="123"/>
          <ac:spMkLst>
            <pc:docMk/>
            <pc:sldMk cId="3886582072" sldId="287"/>
            <ac:spMk id="5" creationId="{AF22ADAA-A962-8944-AD14-23A328386956}"/>
          </ac:spMkLst>
        </pc:spChg>
        <pc:spChg chg="add mod">
          <ac:chgData name="Thüss RM, Remi" userId="0a54d0de-b609-4555-b731-bb7267ce5668" providerId="ADAL" clId="{ED22D0A9-5E6D-4F07-AB23-C48AC725C60B}" dt="2023-05-26T11:06:32.795" v="1239" actId="20577"/>
          <ac:spMkLst>
            <pc:docMk/>
            <pc:sldMk cId="3886582072" sldId="287"/>
            <ac:spMk id="6" creationId="{F68C5FCA-8F43-F140-955E-CC1A49D08C8A}"/>
          </ac:spMkLst>
        </pc:spChg>
        <pc:spChg chg="del">
          <ac:chgData name="Thüss RM, Remi" userId="0a54d0de-b609-4555-b731-bb7267ce5668" providerId="ADAL" clId="{ED22D0A9-5E6D-4F07-AB23-C48AC725C60B}" dt="2023-05-26T11:04:53.127" v="1134" actId="478"/>
          <ac:spMkLst>
            <pc:docMk/>
            <pc:sldMk cId="3886582072" sldId="287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29:32.055" v="369"/>
        <pc:sldMkLst>
          <pc:docMk/>
          <pc:sldMk cId="3874116457" sldId="288"/>
        </pc:sldMkLst>
        <pc:spChg chg="add mod">
          <ac:chgData name="Thüss RM, Remi" userId="0a54d0de-b609-4555-b731-bb7267ce5668" providerId="ADAL" clId="{ED22D0A9-5E6D-4F07-AB23-C48AC725C60B}" dt="2023-05-26T07:29:32.055" v="369"/>
          <ac:spMkLst>
            <pc:docMk/>
            <pc:sldMk cId="3874116457" sldId="288"/>
            <ac:spMk id="6" creationId="{76FF83B6-D611-8160-93E5-E50763F4D318}"/>
          </ac:spMkLst>
        </pc:spChg>
        <pc:spChg chg="del">
          <ac:chgData name="Thüss RM, Remi" userId="0a54d0de-b609-4555-b731-bb7267ce5668" providerId="ADAL" clId="{ED22D0A9-5E6D-4F07-AB23-C48AC725C60B}" dt="2023-05-26T07:12:58.164" v="246" actId="478"/>
          <ac:spMkLst>
            <pc:docMk/>
            <pc:sldMk cId="3874116457" sldId="288"/>
            <ac:spMk id="13" creationId="{AACB48B9-62D7-4083-3A21-B8500B564CE1}"/>
          </ac:spMkLst>
        </pc:spChg>
      </pc:sldChg>
      <pc:sldChg chg="addSp delSp add mod">
        <pc:chgData name="Thüss RM, Remi" userId="0a54d0de-b609-4555-b731-bb7267ce5668" providerId="ADAL" clId="{ED22D0A9-5E6D-4F07-AB23-C48AC725C60B}" dt="2023-05-26T07:33:25.544" v="473" actId="478"/>
        <pc:sldMkLst>
          <pc:docMk/>
          <pc:sldMk cId="3578419703" sldId="289"/>
        </pc:sldMkLst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6" creationId="{93B6C685-C7CE-3509-36FA-060E869679CE}"/>
          </ac:spMkLst>
        </pc:spChg>
        <pc:spChg chg="add del">
          <ac:chgData name="Thüss RM, Remi" userId="0a54d0de-b609-4555-b731-bb7267ce5668" providerId="ADAL" clId="{ED22D0A9-5E6D-4F07-AB23-C48AC725C60B}" dt="2023-05-26T07:33:25.544" v="473" actId="478"/>
          <ac:spMkLst>
            <pc:docMk/>
            <pc:sldMk cId="3578419703" sldId="289"/>
            <ac:spMk id="7" creationId="{8B011813-0661-9AA3-ED76-F52B9AE591B4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07:39:34.239" v="533" actId="1076"/>
        <pc:sldMkLst>
          <pc:docMk/>
          <pc:sldMk cId="727839948" sldId="290"/>
        </pc:sldMkLst>
        <pc:spChg chg="add mod">
          <ac:chgData name="Thüss RM, Remi" userId="0a54d0de-b609-4555-b731-bb7267ce5668" providerId="ADAL" clId="{ED22D0A9-5E6D-4F07-AB23-C48AC725C60B}" dt="2023-05-26T07:38:00.564" v="529" actId="1076"/>
          <ac:spMkLst>
            <pc:docMk/>
            <pc:sldMk cId="727839948" sldId="290"/>
            <ac:spMk id="6" creationId="{96DA0FC4-1DE3-C79A-87E9-62F0639F9EC8}"/>
          </ac:spMkLst>
        </pc:spChg>
        <pc:spChg chg="add mod">
          <ac:chgData name="Thüss RM, Remi" userId="0a54d0de-b609-4555-b731-bb7267ce5668" providerId="ADAL" clId="{ED22D0A9-5E6D-4F07-AB23-C48AC725C60B}" dt="2023-05-26T07:38:23.061" v="531" actId="1076"/>
          <ac:spMkLst>
            <pc:docMk/>
            <pc:sldMk cId="727839948" sldId="290"/>
            <ac:spMk id="8" creationId="{91F3B9CD-2EBE-5ADB-5927-8B829284043B}"/>
          </ac:spMkLst>
        </pc:spChg>
        <pc:spChg chg="add mod">
          <ac:chgData name="Thüss RM, Remi" userId="0a54d0de-b609-4555-b731-bb7267ce5668" providerId="ADAL" clId="{ED22D0A9-5E6D-4F07-AB23-C48AC725C60B}" dt="2023-05-26T07:39:34.239" v="533" actId="1076"/>
          <ac:spMkLst>
            <pc:docMk/>
            <pc:sldMk cId="727839948" sldId="290"/>
            <ac:spMk id="9" creationId="{EDE15DD6-7689-F87B-C070-B62AD275D492}"/>
          </ac:spMkLst>
        </pc:spChg>
        <pc:picChg chg="del">
          <ac:chgData name="Thüss RM, Remi" userId="0a54d0de-b609-4555-b731-bb7267ce5668" providerId="ADAL" clId="{ED22D0A9-5E6D-4F07-AB23-C48AC725C60B}" dt="2023-05-26T07:35:30.191" v="480" actId="478"/>
          <ac:picMkLst>
            <pc:docMk/>
            <pc:sldMk cId="727839948" sldId="290"/>
            <ac:picMk id="7" creationId="{1AF9D7D4-EF62-7AD7-069D-2F2B33FF1D4E}"/>
          </ac:picMkLst>
        </pc:picChg>
      </pc:sldChg>
      <pc:sldChg chg="modSp add mod">
        <pc:chgData name="Thüss RM, Remi" userId="0a54d0de-b609-4555-b731-bb7267ce5668" providerId="ADAL" clId="{ED22D0A9-5E6D-4F07-AB23-C48AC725C60B}" dt="2023-05-26T10:35:13.962" v="810"/>
        <pc:sldMkLst>
          <pc:docMk/>
          <pc:sldMk cId="4037105581" sldId="291"/>
        </pc:sldMkLst>
        <pc:spChg chg="mod">
          <ac:chgData name="Thüss RM, Remi" userId="0a54d0de-b609-4555-b731-bb7267ce5668" providerId="ADAL" clId="{ED22D0A9-5E6D-4F07-AB23-C48AC725C60B}" dt="2023-05-26T07:46:15.611" v="664" actId="20577"/>
          <ac:spMkLst>
            <pc:docMk/>
            <pc:sldMk cId="4037105581" sldId="291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3.962" v="810"/>
          <ac:spMkLst>
            <pc:docMk/>
            <pc:sldMk cId="4037105581" sldId="291"/>
            <ac:spMk id="8" creationId="{41BEA3D3-2A2E-0A8E-EA09-FFC0618E28EC}"/>
          </ac:spMkLst>
        </pc:spChg>
      </pc:sldChg>
      <pc:sldChg chg="modSp add mod ord">
        <pc:chgData name="Thüss RM, Remi" userId="0a54d0de-b609-4555-b731-bb7267ce5668" providerId="ADAL" clId="{ED22D0A9-5E6D-4F07-AB23-C48AC725C60B}" dt="2023-05-26T10:35:10.800" v="809"/>
        <pc:sldMkLst>
          <pc:docMk/>
          <pc:sldMk cId="222673347" sldId="292"/>
        </pc:sldMkLst>
        <pc:spChg chg="mod">
          <ac:chgData name="Thüss RM, Remi" userId="0a54d0de-b609-4555-b731-bb7267ce5668" providerId="ADAL" clId="{ED22D0A9-5E6D-4F07-AB23-C48AC725C60B}" dt="2023-05-26T10:35:10.800" v="809"/>
          <ac:spMkLst>
            <pc:docMk/>
            <pc:sldMk cId="222673347" sldId="292"/>
            <ac:spMk id="8" creationId="{41BEA3D3-2A2E-0A8E-EA09-FFC0618E28EC}"/>
          </ac:spMkLst>
        </pc:spChg>
      </pc:sldChg>
      <pc:sldChg chg="modSp add mod">
        <pc:chgData name="Thüss RM, Remi" userId="0a54d0de-b609-4555-b731-bb7267ce5668" providerId="ADAL" clId="{ED22D0A9-5E6D-4F07-AB23-C48AC725C60B}" dt="2023-05-26T10:35:17.016" v="811"/>
        <pc:sldMkLst>
          <pc:docMk/>
          <pc:sldMk cId="2446110571" sldId="293"/>
        </pc:sldMkLst>
        <pc:spChg chg="mod">
          <ac:chgData name="Thüss RM, Remi" userId="0a54d0de-b609-4555-b731-bb7267ce5668" providerId="ADAL" clId="{ED22D0A9-5E6D-4F07-AB23-C48AC725C60B}" dt="2023-05-26T07:46:08.733" v="659" actId="20577"/>
          <ac:spMkLst>
            <pc:docMk/>
            <pc:sldMk cId="2446110571" sldId="293"/>
            <ac:spMk id="5" creationId="{AF22ADAA-A962-8944-AD14-23A328386956}"/>
          </ac:spMkLst>
        </pc:spChg>
        <pc:spChg chg="mod">
          <ac:chgData name="Thüss RM, Remi" userId="0a54d0de-b609-4555-b731-bb7267ce5668" providerId="ADAL" clId="{ED22D0A9-5E6D-4F07-AB23-C48AC725C60B}" dt="2023-05-26T10:35:17.016" v="811"/>
          <ac:spMkLst>
            <pc:docMk/>
            <pc:sldMk cId="2446110571" sldId="293"/>
            <ac:spMk id="8" creationId="{41BEA3D3-2A2E-0A8E-EA09-FFC0618E28EC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43:51.431" v="915" actId="1036"/>
        <pc:sldMkLst>
          <pc:docMk/>
          <pc:sldMk cId="1430671990" sldId="294"/>
        </pc:sldMkLst>
        <pc:spChg chg="add mod">
          <ac:chgData name="Thüss RM, Remi" userId="0a54d0de-b609-4555-b731-bb7267ce5668" providerId="ADAL" clId="{ED22D0A9-5E6D-4F07-AB23-C48AC725C60B}" dt="2023-05-26T10:43:18.714" v="891" actId="14100"/>
          <ac:spMkLst>
            <pc:docMk/>
            <pc:sldMk cId="1430671990" sldId="294"/>
            <ac:spMk id="6" creationId="{767CC214-ABB2-20E1-E94D-0D699DDABE35}"/>
          </ac:spMkLst>
        </pc:spChg>
        <pc:spChg chg="add mod">
          <ac:chgData name="Thüss RM, Remi" userId="0a54d0de-b609-4555-b731-bb7267ce5668" providerId="ADAL" clId="{ED22D0A9-5E6D-4F07-AB23-C48AC725C60B}" dt="2023-05-26T10:43:29.894" v="894" actId="1076"/>
          <ac:spMkLst>
            <pc:docMk/>
            <pc:sldMk cId="1430671990" sldId="294"/>
            <ac:spMk id="7" creationId="{674D69A4-43CE-C02A-44D8-EEF30FEA6DF2}"/>
          </ac:spMkLst>
        </pc:spChg>
        <pc:spChg chg="del mod">
          <ac:chgData name="Thüss RM, Remi" userId="0a54d0de-b609-4555-b731-bb7267ce5668" providerId="ADAL" clId="{ED22D0A9-5E6D-4F07-AB23-C48AC725C60B}" dt="2023-05-26T10:43:01.145" v="886" actId="478"/>
          <ac:spMkLst>
            <pc:docMk/>
            <pc:sldMk cId="1430671990" sldId="294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3:51.431" v="915" actId="1036"/>
          <ac:spMkLst>
            <pc:docMk/>
            <pc:sldMk cId="1430671990" sldId="294"/>
            <ac:spMk id="9" creationId="{FDFE468F-56ED-C08F-4171-1E7E7002DC64}"/>
          </ac:spMkLst>
        </pc:spChg>
        <pc:spChg chg="add del mod">
          <ac:chgData name="Thüss RM, Remi" userId="0a54d0de-b609-4555-b731-bb7267ce5668" providerId="ADAL" clId="{ED22D0A9-5E6D-4F07-AB23-C48AC725C60B}" dt="2023-05-26T10:43:04.267" v="887" actId="478"/>
          <ac:spMkLst>
            <pc:docMk/>
            <pc:sldMk cId="1430671990" sldId="294"/>
            <ac:spMk id="11" creationId="{DA3D4011-27A6-625E-909F-41B1584DBFE5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0:57:01.456" v="1133" actId="27636"/>
        <pc:sldMkLst>
          <pc:docMk/>
          <pc:sldMk cId="2374863559" sldId="295"/>
        </pc:sldMkLst>
        <pc:spChg chg="del mod">
          <ac:chgData name="Thüss RM, Remi" userId="0a54d0de-b609-4555-b731-bb7267ce5668" providerId="ADAL" clId="{ED22D0A9-5E6D-4F07-AB23-C48AC725C60B}" dt="2023-05-26T10:48:39.546" v="1009" actId="478"/>
          <ac:spMkLst>
            <pc:docMk/>
            <pc:sldMk cId="2374863559" sldId="295"/>
            <ac:spMk id="6" creationId="{3DE72521-ECE9-6266-64CA-6C88331AD23C}"/>
          </ac:spMkLst>
        </pc:spChg>
        <pc:spChg chg="del">
          <ac:chgData name="Thüss RM, Remi" userId="0a54d0de-b609-4555-b731-bb7267ce5668" providerId="ADAL" clId="{ED22D0A9-5E6D-4F07-AB23-C48AC725C60B}" dt="2023-05-26T10:47:45.854" v="997" actId="478"/>
          <ac:spMkLst>
            <pc:docMk/>
            <pc:sldMk cId="2374863559" sldId="295"/>
            <ac:spMk id="7" creationId="{5377FCBC-7126-1BC9-AE0B-8C927DE6FD80}"/>
          </ac:spMkLst>
        </pc:spChg>
        <pc:spChg chg="mod">
          <ac:chgData name="Thüss RM, Remi" userId="0a54d0de-b609-4555-b731-bb7267ce5668" providerId="ADAL" clId="{ED22D0A9-5E6D-4F07-AB23-C48AC725C60B}" dt="2023-05-26T10:57:01.456" v="1133" actId="27636"/>
          <ac:spMkLst>
            <pc:docMk/>
            <pc:sldMk cId="2374863559" sldId="295"/>
            <ac:spMk id="8" creationId="{41BEA3D3-2A2E-0A8E-EA09-FFC0618E28EC}"/>
          </ac:spMkLst>
        </pc:spChg>
        <pc:spChg chg="add mod">
          <ac:chgData name="Thüss RM, Remi" userId="0a54d0de-b609-4555-b731-bb7267ce5668" providerId="ADAL" clId="{ED22D0A9-5E6D-4F07-AB23-C48AC725C60B}" dt="2023-05-26T10:49:42.693" v="1048" actId="20577"/>
          <ac:spMkLst>
            <pc:docMk/>
            <pc:sldMk cId="2374863559" sldId="295"/>
            <ac:spMk id="9" creationId="{17EBABC4-8701-D703-605B-8478145C3948}"/>
          </ac:spMkLst>
        </pc:spChg>
        <pc:spChg chg="add mod">
          <ac:chgData name="Thüss RM, Remi" userId="0a54d0de-b609-4555-b731-bb7267ce5668" providerId="ADAL" clId="{ED22D0A9-5E6D-4F07-AB23-C48AC725C60B}" dt="2023-05-26T10:48:39.775" v="1010"/>
          <ac:spMkLst>
            <pc:docMk/>
            <pc:sldMk cId="2374863559" sldId="295"/>
            <ac:spMk id="10" creationId="{4FE2317D-AC26-5314-260D-F1B7B928A3E9}"/>
          </ac:spMkLst>
        </pc:spChg>
      </pc:sldChg>
      <pc:sldChg chg="addSp modSp add mod">
        <pc:chgData name="Thüss RM, Remi" userId="0a54d0de-b609-4555-b731-bb7267ce5668" providerId="ADAL" clId="{ED22D0A9-5E6D-4F07-AB23-C48AC725C60B}" dt="2023-05-26T10:54:31.521" v="1117" actId="1076"/>
        <pc:sldMkLst>
          <pc:docMk/>
          <pc:sldMk cId="3614033040" sldId="296"/>
        </pc:sldMkLst>
        <pc:spChg chg="add mod">
          <ac:chgData name="Thüss RM, Remi" userId="0a54d0de-b609-4555-b731-bb7267ce5668" providerId="ADAL" clId="{ED22D0A9-5E6D-4F07-AB23-C48AC725C60B}" dt="2023-05-26T10:54:27.568" v="1116" actId="1076"/>
          <ac:spMkLst>
            <pc:docMk/>
            <pc:sldMk cId="3614033040" sldId="296"/>
            <ac:spMk id="6" creationId="{88B3EC9F-94E3-C77E-C129-3001D953AA93}"/>
          </ac:spMkLst>
        </pc:spChg>
        <pc:spChg chg="add mod">
          <ac:chgData name="Thüss RM, Remi" userId="0a54d0de-b609-4555-b731-bb7267ce5668" providerId="ADAL" clId="{ED22D0A9-5E6D-4F07-AB23-C48AC725C60B}" dt="2023-05-26T10:54:31.521" v="1117" actId="1076"/>
          <ac:spMkLst>
            <pc:docMk/>
            <pc:sldMk cId="3614033040" sldId="296"/>
            <ac:spMk id="7" creationId="{9A9F7C1B-ACCD-8FCB-AADD-32F3D446336B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01.256" v="1254" actId="1076"/>
        <pc:sldMkLst>
          <pc:docMk/>
          <pc:sldMk cId="2658837546" sldId="297"/>
        </pc:sldMkLst>
        <pc:spChg chg="del">
          <ac:chgData name="Thüss RM, Remi" userId="0a54d0de-b609-4555-b731-bb7267ce5668" providerId="ADAL" clId="{ED22D0A9-5E6D-4F07-AB23-C48AC725C60B}" dt="2023-05-26T11:06:43.842" v="1241" actId="478"/>
          <ac:spMkLst>
            <pc:docMk/>
            <pc:sldMk cId="2658837546" sldId="297"/>
            <ac:spMk id="6" creationId="{F68C5FCA-8F43-F140-955E-CC1A49D08C8A}"/>
          </ac:spMkLst>
        </pc:spChg>
        <pc:spChg chg="add del mod">
          <ac:chgData name="Thüss RM, Remi" userId="0a54d0de-b609-4555-b731-bb7267ce5668" providerId="ADAL" clId="{ED22D0A9-5E6D-4F07-AB23-C48AC725C60B}" dt="2023-05-26T11:09:13.308" v="1243"/>
          <ac:spMkLst>
            <pc:docMk/>
            <pc:sldMk cId="2658837546" sldId="297"/>
            <ac:spMk id="7" creationId="{AA024FE4-0529-5470-C3C2-E39AF4A22247}"/>
          </ac:spMkLst>
        </pc:spChg>
        <pc:spChg chg="add mod">
          <ac:chgData name="Thüss RM, Remi" userId="0a54d0de-b609-4555-b731-bb7267ce5668" providerId="ADAL" clId="{ED22D0A9-5E6D-4F07-AB23-C48AC725C60B}" dt="2023-05-26T11:09:34.078" v="1251" actId="20577"/>
          <ac:spMkLst>
            <pc:docMk/>
            <pc:sldMk cId="2658837546" sldId="297"/>
            <ac:spMk id="8" creationId="{44D3E349-0394-13EF-D44D-51357A72E9F1}"/>
          </ac:spMkLst>
        </pc:spChg>
        <pc:spChg chg="add mod">
          <ac:chgData name="Thüss RM, Remi" userId="0a54d0de-b609-4555-b731-bb7267ce5668" providerId="ADAL" clId="{ED22D0A9-5E6D-4F07-AB23-C48AC725C60B}" dt="2023-05-26T11:10:01.256" v="1254" actId="1076"/>
          <ac:spMkLst>
            <pc:docMk/>
            <pc:sldMk cId="2658837546" sldId="297"/>
            <ac:spMk id="9" creationId="{4A0CDCD2-5B7B-9550-A6D8-C2F8A1B301DF}"/>
          </ac:spMkLst>
        </pc:spChg>
        <pc:spChg chg="add mod">
          <ac:chgData name="Thüss RM, Remi" userId="0a54d0de-b609-4555-b731-bb7267ce5668" providerId="ADAL" clId="{ED22D0A9-5E6D-4F07-AB23-C48AC725C60B}" dt="2023-05-26T11:09:57.111" v="1253" actId="1076"/>
          <ac:spMkLst>
            <pc:docMk/>
            <pc:sldMk cId="2658837546" sldId="297"/>
            <ac:spMk id="10" creationId="{C656BBCE-5DE7-32A5-8F3C-61E071883AC8}"/>
          </ac:spMkLst>
        </pc:spChg>
      </pc:sldChg>
      <pc:sldChg chg="addSp delSp modSp add mod">
        <pc:chgData name="Thüss RM, Remi" userId="0a54d0de-b609-4555-b731-bb7267ce5668" providerId="ADAL" clId="{ED22D0A9-5E6D-4F07-AB23-C48AC725C60B}" dt="2023-05-26T11:10:38.768" v="1266" actId="14100"/>
        <pc:sldMkLst>
          <pc:docMk/>
          <pc:sldMk cId="2803537031" sldId="298"/>
        </pc:sldMkLst>
        <pc:spChg chg="add del mod">
          <ac:chgData name="Thüss RM, Remi" userId="0a54d0de-b609-4555-b731-bb7267ce5668" providerId="ADAL" clId="{ED22D0A9-5E6D-4F07-AB23-C48AC725C60B}" dt="2023-05-26T11:10:26.110" v="1258"/>
          <ac:spMkLst>
            <pc:docMk/>
            <pc:sldMk cId="2803537031" sldId="298"/>
            <ac:spMk id="6" creationId="{2F2AB07B-161C-FF04-25CF-C069B067564A}"/>
          </ac:spMkLst>
        </pc:spChg>
        <pc:spChg chg="add mod">
          <ac:chgData name="Thüss RM, Remi" userId="0a54d0de-b609-4555-b731-bb7267ce5668" providerId="ADAL" clId="{ED22D0A9-5E6D-4F07-AB23-C48AC725C60B}" dt="2023-05-26T11:10:38.768" v="1266" actId="14100"/>
          <ac:spMkLst>
            <pc:docMk/>
            <pc:sldMk cId="2803537031" sldId="298"/>
            <ac:spMk id="7" creationId="{8AF41E3B-506F-C803-BF1C-F25C341B811E}"/>
          </ac:spMkLst>
        </pc:spChg>
        <pc:spChg chg="del mod">
          <ac:chgData name="Thüss RM, Remi" userId="0a54d0de-b609-4555-b731-bb7267ce5668" providerId="ADAL" clId="{ED22D0A9-5E6D-4F07-AB23-C48AC725C60B}" dt="2023-05-26T11:10:30.358" v="1259" actId="478"/>
          <ac:spMkLst>
            <pc:docMk/>
            <pc:sldMk cId="2803537031" sldId="298"/>
            <ac:spMk id="9" creationId="{4A0CDCD2-5B7B-9550-A6D8-C2F8A1B301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8-9-2023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8-9-2023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8-9-2023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8-9-2023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8-9-2023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8-9-2023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8-9-2023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9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  <p:sldLayoutId id="214748369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a_list</a:t>
            </a:r>
            <a:r>
              <a:rPr lang="nl-NL" dirty="0"/>
              <a:t> = [1, naam, 2]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Volgorde</a:t>
            </a:r>
          </a:p>
          <a:p>
            <a:r>
              <a:rPr lang="nl-NL" dirty="0"/>
              <a:t>Veranderbaar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7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a_tuple</a:t>
            </a:r>
            <a:r>
              <a:rPr lang="nl-NL" dirty="0"/>
              <a:t> = (1, naam, 2)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Volgorde</a:t>
            </a:r>
          </a:p>
          <a:p>
            <a:r>
              <a:rPr lang="nl-NL" dirty="0"/>
              <a:t>Niet veranderbaar</a:t>
            </a:r>
          </a:p>
        </p:txBody>
      </p:sp>
    </p:spTree>
    <p:extLst>
      <p:ext uri="{BB962C8B-B14F-4D97-AF65-F5344CB8AC3E}">
        <p14:creationId xmlns:p14="http://schemas.microsoft.com/office/powerpoint/2010/main" val="403710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a_set</a:t>
            </a:r>
            <a:r>
              <a:rPr lang="nl-NL" dirty="0"/>
              <a:t> = {1, naam, 2}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Uniek</a:t>
            </a:r>
          </a:p>
          <a:p>
            <a:r>
              <a:rPr lang="nl-NL" dirty="0"/>
              <a:t>Veranderbaar*</a:t>
            </a:r>
          </a:p>
          <a:p>
            <a:r>
              <a:rPr lang="nl-NL" dirty="0"/>
              <a:t>Geen volgorde</a:t>
            </a:r>
          </a:p>
        </p:txBody>
      </p:sp>
    </p:spTree>
    <p:extLst>
      <p:ext uri="{BB962C8B-B14F-4D97-AF65-F5344CB8AC3E}">
        <p14:creationId xmlns:p14="http://schemas.microsoft.com/office/powerpoint/2010/main" val="244611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a_dict</a:t>
            </a:r>
            <a:r>
              <a:rPr lang="en-US" dirty="0"/>
              <a:t> = { </a:t>
            </a:r>
          </a:p>
          <a:p>
            <a:pPr marL="0" indent="0">
              <a:buNone/>
            </a:pPr>
            <a:r>
              <a:rPr lang="en-US" dirty="0"/>
              <a:t>	"brand": "Ford", "model": "Mustang", "year": 1964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Veranderbaar</a:t>
            </a:r>
          </a:p>
          <a:p>
            <a:r>
              <a:rPr lang="nl-NL" dirty="0"/>
              <a:t>Uniek</a:t>
            </a:r>
          </a:p>
        </p:txBody>
      </p:sp>
    </p:spTree>
    <p:extLst>
      <p:ext uri="{BB962C8B-B14F-4D97-AF65-F5344CB8AC3E}">
        <p14:creationId xmlns:p14="http://schemas.microsoft.com/office/powerpoint/2010/main" val="295099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Dictionaries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67CC214-ABB2-20E1-E94D-0D699DDABE35}"/>
              </a:ext>
            </a:extLst>
          </p:cNvPr>
          <p:cNvSpPr txBox="1">
            <a:spLocks/>
          </p:cNvSpPr>
          <p:nvPr/>
        </p:nvSpPr>
        <p:spPr>
          <a:xfrm>
            <a:off x="838200" y="2006353"/>
            <a:ext cx="3446755" cy="225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a_dict</a:t>
            </a:r>
            <a:r>
              <a:rPr lang="nl-NL" dirty="0"/>
              <a:t>["brand"])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74D69A4-43CE-C02A-44D8-EEF30FEA6DF2}"/>
              </a:ext>
            </a:extLst>
          </p:cNvPr>
          <p:cNvSpPr/>
          <p:nvPr/>
        </p:nvSpPr>
        <p:spPr>
          <a:xfrm>
            <a:off x="4711083" y="1987457"/>
            <a:ext cx="1458897" cy="67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FE468F-56ED-C08F-4171-1E7E7002DC64}"/>
              </a:ext>
            </a:extLst>
          </p:cNvPr>
          <p:cNvSpPr txBox="1">
            <a:spLocks/>
          </p:cNvSpPr>
          <p:nvPr/>
        </p:nvSpPr>
        <p:spPr>
          <a:xfrm>
            <a:off x="6727793" y="2009221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Ford</a:t>
            </a:r>
          </a:p>
        </p:txBody>
      </p:sp>
    </p:spTree>
    <p:extLst>
      <p:ext uri="{BB962C8B-B14F-4D97-AF65-F5344CB8AC3E}">
        <p14:creationId xmlns:p14="http://schemas.microsoft.com/office/powerpoint/2010/main" val="143067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7431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a = 1</a:t>
            </a:r>
          </a:p>
          <a:p>
            <a:pPr marL="0" indent="0">
              <a:buNone/>
            </a:pPr>
            <a:r>
              <a:rPr lang="nl-NL" dirty="0"/>
              <a:t>b = 2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print(a == b) print(a != b) print(a &gt; b) print(a &lt; b) print(a &lt;= b) print(a &gt;= b)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377FCBC-7126-1BC9-AE0B-8C927DE6FD80}"/>
              </a:ext>
            </a:extLst>
          </p:cNvPr>
          <p:cNvSpPr txBox="1">
            <a:spLocks/>
          </p:cNvSpPr>
          <p:nvPr/>
        </p:nvSpPr>
        <p:spPr>
          <a:xfrm>
            <a:off x="8478174" y="2935858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10D7A9-5C06-5EE6-95D6-537CC9AD1D24}"/>
              </a:ext>
            </a:extLst>
          </p:cNvPr>
          <p:cNvSpPr/>
          <p:nvPr/>
        </p:nvSpPr>
        <p:spPr>
          <a:xfrm>
            <a:off x="4487661" y="3251161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586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1979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a = 1</a:t>
            </a:r>
          </a:p>
          <a:p>
            <a:pPr marL="0" indent="0">
              <a:buNone/>
            </a:pPr>
            <a:r>
              <a:rPr lang="nl-NL" dirty="0"/>
              <a:t>b = 2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print(a == b) print(a != b) print(a &gt; b) print(a &lt; b) print(a &lt;= b) print(a &gt;= b)</a:t>
            </a:r>
          </a:p>
          <a:p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7EBABC4-8701-D703-605B-8478145C3948}"/>
              </a:ext>
            </a:extLst>
          </p:cNvPr>
          <p:cNvSpPr txBox="1">
            <a:spLocks/>
          </p:cNvSpPr>
          <p:nvPr/>
        </p:nvSpPr>
        <p:spPr>
          <a:xfrm>
            <a:off x="8039470" y="1825625"/>
            <a:ext cx="24376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False</a:t>
            </a:r>
            <a:endParaRPr lang="nl-NL" dirty="0"/>
          </a:p>
          <a:p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E2317D-AC26-5314-260D-F1B7B928A3E9}"/>
              </a:ext>
            </a:extLst>
          </p:cNvPr>
          <p:cNvSpPr/>
          <p:nvPr/>
        </p:nvSpPr>
        <p:spPr>
          <a:xfrm>
            <a:off x="4487661" y="3251161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4863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merken</a:t>
            </a:r>
            <a:r>
              <a:rPr lang="en-US" dirty="0"/>
              <a:t> = [“Ford", “Volvo", “Audi"]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x in </a:t>
            </a:r>
            <a:r>
              <a:rPr lang="en-US" dirty="0" err="1"/>
              <a:t>merken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print(x)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1647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merken</a:t>
            </a:r>
            <a:r>
              <a:rPr lang="en-US" dirty="0"/>
              <a:t> = [“Ford", “Volvo", “Audi"]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x in </a:t>
            </a:r>
            <a:r>
              <a:rPr lang="en-US" dirty="0" err="1"/>
              <a:t>merken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print(x)</a:t>
            </a:r>
            <a:endParaRPr lang="nl-N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8B3EC9F-94E3-C77E-C129-3001D953AA93}"/>
              </a:ext>
            </a:extLst>
          </p:cNvPr>
          <p:cNvSpPr/>
          <p:nvPr/>
        </p:nvSpPr>
        <p:spPr>
          <a:xfrm>
            <a:off x="5248182" y="2931565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A9F7C1B-ACCD-8FCB-AADD-32F3D446336B}"/>
              </a:ext>
            </a:extLst>
          </p:cNvPr>
          <p:cNvSpPr txBox="1">
            <a:spLocks/>
          </p:cNvSpPr>
          <p:nvPr/>
        </p:nvSpPr>
        <p:spPr>
          <a:xfrm>
            <a:off x="8518864" y="2547891"/>
            <a:ext cx="2437660" cy="362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Ford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Volvo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Audi</a:t>
            </a:r>
          </a:p>
        </p:txBody>
      </p:sp>
    </p:spTree>
    <p:extLst>
      <p:ext uri="{BB962C8B-B14F-4D97-AF65-F5344CB8AC3E}">
        <p14:creationId xmlns:p14="http://schemas.microsoft.com/office/powerpoint/2010/main" val="3614033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C5FCA-8F43-F140-955E-CC1A49D08C8A}"/>
              </a:ext>
            </a:extLst>
          </p:cNvPr>
          <p:cNvSpPr txBox="1"/>
          <p:nvPr/>
        </p:nvSpPr>
        <p:spPr>
          <a:xfrm>
            <a:off x="1460249" y="3077276"/>
            <a:ext cx="9268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</a:rPr>
              <a:t>Een </a:t>
            </a:r>
            <a:r>
              <a:rPr lang="nl-NL" sz="3200" dirty="0" err="1">
                <a:solidFill>
                  <a:schemeClr val="bg1"/>
                </a:solidFill>
              </a:rPr>
              <a:t>function</a:t>
            </a:r>
            <a:r>
              <a:rPr lang="nl-NL" sz="3200" dirty="0">
                <a:solidFill>
                  <a:schemeClr val="bg1"/>
                </a:solidFill>
              </a:rPr>
              <a:t> is een samenhangend stukje code dat een specifieke taak uitvoert.</a:t>
            </a:r>
            <a:endParaRPr lang="en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8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Variables</a:t>
            </a:r>
          </a:p>
          <a:p>
            <a:r>
              <a:rPr lang="en-GB" dirty="0"/>
              <a:t>Data types</a:t>
            </a:r>
          </a:p>
          <a:p>
            <a:r>
              <a:rPr lang="en-GB" dirty="0"/>
              <a:t>Operators</a:t>
            </a:r>
          </a:p>
          <a:p>
            <a:r>
              <a:rPr lang="en-GB" dirty="0"/>
              <a:t>Lists/tuples/sets</a:t>
            </a:r>
          </a:p>
          <a:p>
            <a:r>
              <a:rPr lang="en-GB" dirty="0"/>
              <a:t>Dictionaries</a:t>
            </a:r>
          </a:p>
          <a:p>
            <a:r>
              <a:rPr lang="en-GB" dirty="0"/>
              <a:t>Conditions</a:t>
            </a:r>
          </a:p>
          <a:p>
            <a:r>
              <a:rPr lang="en-GB" dirty="0"/>
              <a:t>Loops</a:t>
            </a:r>
          </a:p>
          <a:p>
            <a:r>
              <a:rPr lang="en-GB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3E349-0394-13EF-D44D-51357A72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vermenigvuldig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	print(a*b)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(3,6)</a:t>
            </a:r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(4,3)</a:t>
            </a:r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A0CDCD2-5B7B-9550-A6D8-C2F8A1B301DF}"/>
              </a:ext>
            </a:extLst>
          </p:cNvPr>
          <p:cNvSpPr txBox="1">
            <a:spLocks/>
          </p:cNvSpPr>
          <p:nvPr/>
        </p:nvSpPr>
        <p:spPr>
          <a:xfrm>
            <a:off x="8478174" y="2450647"/>
            <a:ext cx="1075677" cy="493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9600" dirty="0"/>
              <a:t>?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56BBCE-5DE7-32A5-8F3C-61E071883AC8}"/>
              </a:ext>
            </a:extLst>
          </p:cNvPr>
          <p:cNvSpPr/>
          <p:nvPr/>
        </p:nvSpPr>
        <p:spPr>
          <a:xfrm>
            <a:off x="5596025" y="2796250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883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3E349-0394-13EF-D44D-51357A72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vermenigvuldig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	print(a*b)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(3,6)</a:t>
            </a:r>
          </a:p>
          <a:p>
            <a:pPr marL="0" indent="0">
              <a:buNone/>
            </a:pPr>
            <a:r>
              <a:rPr lang="en-US" dirty="0" err="1"/>
              <a:t>vermenigvuldig</a:t>
            </a:r>
            <a:r>
              <a:rPr lang="en-US" dirty="0"/>
              <a:t>(4,3)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56BBCE-5DE7-32A5-8F3C-61E071883AC8}"/>
              </a:ext>
            </a:extLst>
          </p:cNvPr>
          <p:cNvSpPr/>
          <p:nvPr/>
        </p:nvSpPr>
        <p:spPr>
          <a:xfrm>
            <a:off x="5596025" y="2796250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AF41E3B-506F-C803-BF1C-F25C341B811E}"/>
              </a:ext>
            </a:extLst>
          </p:cNvPr>
          <p:cNvSpPr txBox="1">
            <a:spLocks/>
          </p:cNvSpPr>
          <p:nvPr/>
        </p:nvSpPr>
        <p:spPr>
          <a:xfrm>
            <a:off x="8518864" y="2687781"/>
            <a:ext cx="2437660" cy="3489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03537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E06E7-1D27-2440-8E90-D9C0EEA0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opdracht</a:t>
            </a:r>
            <a:endParaRPr lang="en-GB" dirty="0"/>
          </a:p>
        </p:txBody>
      </p:sp>
      <p:pic>
        <p:nvPicPr>
          <p:cNvPr id="3" name="Picture Placeholder 2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AC2FF8C1-6C86-A56A-9232-C32620D7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3" b="12503"/>
          <a:stretch>
            <a:fillRect/>
          </a:stretch>
        </p:blipFill>
        <p:spPr/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939731C-28E0-004F-98AB-84BD09FFD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828800"/>
            <a:ext cx="5136472" cy="4371975"/>
          </a:xfrm>
        </p:spPr>
        <p:txBody>
          <a:bodyPr/>
          <a:lstStyle/>
          <a:p>
            <a:r>
              <a:rPr lang="en-GB" dirty="0" err="1"/>
              <a:t>Doorloop</a:t>
            </a:r>
            <a:r>
              <a:rPr lang="en-GB" dirty="0"/>
              <a:t> de </a:t>
            </a:r>
            <a:r>
              <a:rPr lang="en-GB" dirty="0" err="1"/>
              <a:t>opdracht</a:t>
            </a:r>
            <a:r>
              <a:rPr lang="en-GB" dirty="0"/>
              <a:t> op de website </a:t>
            </a:r>
            <a:r>
              <a:rPr lang="en-GB" dirty="0" err="1"/>
              <a:t>onder</a:t>
            </a:r>
            <a:r>
              <a:rPr lang="en-GB" dirty="0"/>
              <a:t> week 2.</a:t>
            </a:r>
          </a:p>
          <a:p>
            <a:r>
              <a:rPr lang="en-GB" dirty="0"/>
              <a:t>Lever je </a:t>
            </a:r>
            <a:r>
              <a:rPr lang="en-GB" dirty="0" err="1"/>
              <a:t>resultaat</a:t>
            </a:r>
            <a:r>
              <a:rPr lang="en-GB" dirty="0"/>
              <a:t> in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i="1" dirty="0"/>
              <a:t>.</a:t>
            </a:r>
            <a:r>
              <a:rPr lang="en-GB" i="1" dirty="0" err="1"/>
              <a:t>ipynb</a:t>
            </a:r>
            <a:r>
              <a:rPr lang="en-GB" i="1" dirty="0"/>
              <a:t> </a:t>
            </a:r>
            <a:r>
              <a:rPr lang="en-GB" dirty="0" err="1"/>
              <a:t>bestand</a:t>
            </a:r>
            <a:r>
              <a:rPr lang="en-GB" dirty="0"/>
              <a:t> in via </a:t>
            </a:r>
            <a:r>
              <a:rPr lang="en-GB" dirty="0" err="1"/>
              <a:t>eJournal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3644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B48B9-62D7-4083-3A21-B8500B564CE1}"/>
              </a:ext>
            </a:extLst>
          </p:cNvPr>
          <p:cNvSpPr txBox="1"/>
          <p:nvPr/>
        </p:nvSpPr>
        <p:spPr>
          <a:xfrm>
            <a:off x="1460249" y="3077276"/>
            <a:ext cx="9268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b="1" dirty="0">
                <a:solidFill>
                  <a:schemeClr val="bg1"/>
                </a:solidFill>
              </a:rPr>
              <a:t>Met een </a:t>
            </a:r>
            <a:r>
              <a:rPr lang="nl-NL" sz="3200" b="1" dirty="0" err="1">
                <a:solidFill>
                  <a:schemeClr val="bg1"/>
                </a:solidFill>
              </a:rPr>
              <a:t>variable</a:t>
            </a:r>
            <a:r>
              <a:rPr lang="nl-NL" sz="3200" b="1" dirty="0">
                <a:solidFill>
                  <a:schemeClr val="bg1"/>
                </a:solidFill>
              </a:rPr>
              <a:t> verwijs je naar een waarde</a:t>
            </a:r>
            <a:endParaRPr lang="en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1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6FF83B6-D611-8160-93E5-E50763F4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x = 5</a:t>
            </a:r>
          </a:p>
          <a:p>
            <a:pPr marL="0" indent="0">
              <a:buNone/>
            </a:pPr>
            <a:r>
              <a:rPr lang="nl-NL" dirty="0"/>
              <a:t>naam = “Marie”</a:t>
            </a:r>
          </a:p>
          <a:p>
            <a:pPr marL="0" indent="0">
              <a:buNone/>
            </a:pPr>
            <a:r>
              <a:rPr lang="nl-NL" dirty="0"/>
              <a:t>leeftijd = 15.7</a:t>
            </a:r>
          </a:p>
          <a:p>
            <a:pPr marL="0" indent="0">
              <a:buNone/>
            </a:pPr>
            <a:r>
              <a:rPr lang="nl-NL" dirty="0" err="1"/>
              <a:t>een_zin</a:t>
            </a:r>
            <a:r>
              <a:rPr lang="nl-NL" dirty="0"/>
              <a:t> = “Dit is een hele zin.”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411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6953" cy="2435657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print(x)</a:t>
            </a:r>
          </a:p>
          <a:p>
            <a:pPr marL="0" indent="0">
              <a:buNone/>
            </a:pPr>
            <a:r>
              <a:rPr lang="nl-NL" dirty="0"/>
              <a:t>print(naam)</a:t>
            </a:r>
          </a:p>
          <a:p>
            <a:pPr marL="0" indent="0">
              <a:buNone/>
            </a:pPr>
            <a:r>
              <a:rPr lang="nl-NL" dirty="0"/>
              <a:t>print(leeftijd)</a:t>
            </a:r>
          </a:p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een_zin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785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6953" cy="2435657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print(x)</a:t>
            </a:r>
          </a:p>
          <a:p>
            <a:pPr marL="0" indent="0">
              <a:buNone/>
            </a:pPr>
            <a:r>
              <a:rPr lang="nl-NL" dirty="0"/>
              <a:t>print(naam)</a:t>
            </a:r>
          </a:p>
          <a:p>
            <a:pPr marL="0" indent="0">
              <a:buNone/>
            </a:pPr>
            <a:r>
              <a:rPr lang="nl-NL" dirty="0"/>
              <a:t>print(leeftijd)</a:t>
            </a:r>
          </a:p>
          <a:p>
            <a:pPr marL="0" indent="0">
              <a:buNone/>
            </a:pPr>
            <a:r>
              <a:rPr lang="nl-NL" dirty="0"/>
              <a:t>print(</a:t>
            </a:r>
            <a:r>
              <a:rPr lang="nl-NL" dirty="0" err="1"/>
              <a:t>een_zin</a:t>
            </a:r>
            <a:r>
              <a:rPr lang="nl-NL" dirty="0"/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B6C685-C7CE-3509-36FA-060E869679CE}"/>
              </a:ext>
            </a:extLst>
          </p:cNvPr>
          <p:cNvSpPr/>
          <p:nvPr/>
        </p:nvSpPr>
        <p:spPr>
          <a:xfrm>
            <a:off x="4284955" y="2428042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B011813-0661-9AA3-ED76-F52B9AE591B4}"/>
              </a:ext>
            </a:extLst>
          </p:cNvPr>
          <p:cNvSpPr txBox="1">
            <a:spLocks/>
          </p:cNvSpPr>
          <p:nvPr/>
        </p:nvSpPr>
        <p:spPr>
          <a:xfrm>
            <a:off x="6985247" y="1841685"/>
            <a:ext cx="2996953" cy="243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Marie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15.7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Dit is een hele zin</a:t>
            </a:r>
          </a:p>
        </p:txBody>
      </p:sp>
    </p:spTree>
    <p:extLst>
      <p:ext uri="{BB962C8B-B14F-4D97-AF65-F5344CB8AC3E}">
        <p14:creationId xmlns:p14="http://schemas.microsoft.com/office/powerpoint/2010/main" val="357841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9D7D4-EF62-7AD7-069D-2F2B33FF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763481"/>
            <a:ext cx="83248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6DA0FC4-1DE3-C79A-87E9-62F0639F9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038"/>
            <a:ext cx="2508682" cy="4364925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print(5*3)</a:t>
            </a:r>
          </a:p>
          <a:p>
            <a:pPr marL="0" indent="0">
              <a:buNone/>
            </a:pPr>
            <a:r>
              <a:rPr lang="nl-NL" dirty="0"/>
              <a:t>print(x+1)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F3B9CD-2EBE-5ADB-5927-8B829284043B}"/>
              </a:ext>
            </a:extLst>
          </p:cNvPr>
          <p:cNvSpPr/>
          <p:nvPr/>
        </p:nvSpPr>
        <p:spPr>
          <a:xfrm>
            <a:off x="3956481" y="1886504"/>
            <a:ext cx="1695635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DE15DD6-7689-F87B-C070-B62AD275D492}"/>
              </a:ext>
            </a:extLst>
          </p:cNvPr>
          <p:cNvSpPr txBox="1">
            <a:spLocks/>
          </p:cNvSpPr>
          <p:nvPr/>
        </p:nvSpPr>
        <p:spPr>
          <a:xfrm>
            <a:off x="6985247" y="1812038"/>
            <a:ext cx="2996953" cy="1287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2783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8-9-2023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Lists/tuples/sets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BEA3D3-2A2E-0A8E-EA09-FFC0618E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a_list</a:t>
            </a:r>
            <a:r>
              <a:rPr lang="nl-NL" dirty="0"/>
              <a:t> = [1, naam, 2]</a:t>
            </a:r>
          </a:p>
          <a:p>
            <a:pPr marL="0" indent="0">
              <a:buNone/>
            </a:pPr>
            <a:r>
              <a:rPr lang="nl-NL" dirty="0" err="1"/>
              <a:t>a_tuple</a:t>
            </a:r>
            <a:r>
              <a:rPr lang="nl-NL" dirty="0"/>
              <a:t> = (1, naam, 2)</a:t>
            </a:r>
          </a:p>
          <a:p>
            <a:pPr marL="0" indent="0">
              <a:buNone/>
            </a:pPr>
            <a:r>
              <a:rPr lang="nl-NL" dirty="0" err="1"/>
              <a:t>a_set</a:t>
            </a:r>
            <a:r>
              <a:rPr lang="nl-NL" dirty="0"/>
              <a:t> = {1, naam, 2}</a:t>
            </a:r>
          </a:p>
        </p:txBody>
      </p:sp>
    </p:spTree>
    <p:extLst>
      <p:ext uri="{BB962C8B-B14F-4D97-AF65-F5344CB8AC3E}">
        <p14:creationId xmlns:p14="http://schemas.microsoft.com/office/powerpoint/2010/main" val="1047288522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714</TotalTime>
  <Words>532</Words>
  <Application>Microsoft Office PowerPoint</Application>
  <PresentationFormat>Widescreen</PresentationFormat>
  <Paragraphs>184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Variables</vt:lpstr>
      <vt:lpstr>Variables</vt:lpstr>
      <vt:lpstr>Data types</vt:lpstr>
      <vt:lpstr>Data types</vt:lpstr>
      <vt:lpstr>Operators</vt:lpstr>
      <vt:lpstr>Operators</vt:lpstr>
      <vt:lpstr>Lists/tuples/sets</vt:lpstr>
      <vt:lpstr>Lists</vt:lpstr>
      <vt:lpstr>Tuple</vt:lpstr>
      <vt:lpstr>Set</vt:lpstr>
      <vt:lpstr>Dictionaries</vt:lpstr>
      <vt:lpstr>Dictionaries</vt:lpstr>
      <vt:lpstr>Conditions</vt:lpstr>
      <vt:lpstr>Conditions</vt:lpstr>
      <vt:lpstr>Loops</vt:lpstr>
      <vt:lpstr>Loops</vt:lpstr>
      <vt:lpstr>Functions</vt:lpstr>
      <vt:lpstr>Functions</vt:lpstr>
      <vt:lpstr>Functions</vt:lpstr>
      <vt:lpstr>De opdracht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2</cp:revision>
  <dcterms:created xsi:type="dcterms:W3CDTF">2023-03-27T13:30:30Z</dcterms:created>
  <dcterms:modified xsi:type="dcterms:W3CDTF">2023-09-08T08:43:43Z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